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36" y="61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6DF0E-F896-4647-9618-60343A03D29E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DFEBE-CA1C-45C5-9905-A38199B24CF6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7B0CB-0FDF-4D72-9C17-18D17B5C93A3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0D6B8-4FA3-4E4D-BDF4-FA4807BEB4B5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5A32B-FFBB-4211-A8E5-C72903BDCC9F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01D99-09E3-4566-BEEB-9A9C5217186D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91C12-6843-4B5A-A9D8-7B8FB9B40B7E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4D4A8-7E8C-4C46-9629-AAF03B1A21DD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654CC-B008-4697-9DA2-BB700ED73B06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8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80023-224A-4123-B902-561DCC373199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F0739-331E-4363-A06E-51BFE3DBEB8A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4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1AD03-6732-4F73-85AE-7F789FAACE03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5C076-DD73-4E3D-80FD-B7D36A304EFB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3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0335B-FBF4-46EB-B7CC-5B263735AEF5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60C16-8817-48DE-8365-B9DE1E185CC7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D53ED-B1A4-413E-B3B4-819325467D5D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l-GR" noProof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683FB-5C1E-4148-BD05-A05991B5598E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96A99-AAC5-4909-A84D-18FD8DE406A1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B146B-C39A-4BB7-96D0-C3F9A82F7B4E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04DD8-8627-4FD5-BBDC-412690BC5DBC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E1BAC-FF1F-467E-851A-7C4E01557DD7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7270A-4444-4599-A481-C510C4C0BC55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- Θέση τίτλου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Kλικ για επεξεργασία του τίτλου</a:t>
            </a:r>
          </a:p>
        </p:txBody>
      </p:sp>
      <p:sp>
        <p:nvSpPr>
          <p:cNvPr id="1027" name="2 - Θέση κειμένου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AB636F-D872-47BC-819A-690554D2A5EC}" type="datetimeFigureOut">
              <a:rPr lang="el-GR"/>
              <a:pPr>
                <a:defRPr/>
              </a:pPr>
              <a:t>11/4/2016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B2E6D6-80ED-4198-A669-3F53DBAD275A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6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 smtClean="0"/>
          </a:p>
        </p:txBody>
      </p:sp>
      <p:sp>
        <p:nvSpPr>
          <p:cNvPr id="8" name="7 - Θέση κειμένου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9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dirty="0" smtClean="0"/>
              <a:t>Οδοιπορικό στους Αγίους Τόπους</a:t>
            </a:r>
            <a:endParaRPr lang="el-GR" dirty="0"/>
          </a:p>
        </p:txBody>
      </p:sp>
      <p:pic>
        <p:nvPicPr>
          <p:cNvPr id="6" name="5 - Θέση περιεχομένου" descr="mart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4776"/>
            <a:ext cx="4040188" cy="3031486"/>
          </a:xfr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8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454025"/>
          </a:xfrm>
        </p:spPr>
        <p:txBody>
          <a:bodyPr rtlCol="0"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dirty="0" smtClean="0"/>
              <a:t>ΠΡΟΣΚΛΗΣΗ</a:t>
            </a:r>
            <a:endParaRPr lang="el-GR" dirty="0"/>
          </a:p>
        </p:txBody>
      </p:sp>
      <p:sp>
        <p:nvSpPr>
          <p:cNvPr id="10" name="9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4008" y="1988840"/>
            <a:ext cx="4031431" cy="439248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	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Η 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Σχολική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Σύμβουλος 4</a:t>
            </a:r>
            <a:r>
              <a:rPr lang="el-GR" sz="1400" b="1" baseline="300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ης 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Περιφέρειας 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Π.Ε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.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Ν. Ηρακλείου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και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το 36</a:t>
            </a:r>
            <a:r>
              <a:rPr lang="el-GR" sz="1400" b="1" baseline="300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ο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Δημοτικό 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Σχολείο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Ηρακλείου 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σας προσκαλούν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ενόψει των εορτών του Πάσχα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l-GR" sz="1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σε εκδήλωση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με 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θέμα</a:t>
            </a:r>
            <a:r>
              <a:rPr lang="el-GR" sz="1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«</a:t>
            </a:r>
            <a:r>
              <a:rPr lang="el-GR" sz="1600" b="1" i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Οδοιπορικό στους Αγίους Τόπους</a:t>
            </a:r>
            <a:r>
              <a:rPr lang="el-GR" sz="1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και Ομιλητή  τον κ. </a:t>
            </a:r>
            <a:r>
              <a:rPr lang="el-GR" sz="14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Μελισσουργάκη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Μανόλη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Εκπαιδευτικό-Θεολόγο.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Η εκδήλωση, είναι ανοιχτή στο κοινό και   θα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πραγματοποιηθεί  τη Δευτέρα 18 Απριλίου 2016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και ώρα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7:00 </a:t>
            </a:r>
            <a:r>
              <a:rPr lang="el-GR" sz="1400" b="1" dirty="0" err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μ.μ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έως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9:00 </a:t>
            </a:r>
            <a:r>
              <a:rPr lang="el-GR" sz="1400" b="1" dirty="0" err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μ.μ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.,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στην 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Αίθουσα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Εκδηλώσεων του </a:t>
            </a:r>
            <a:r>
              <a:rPr lang="el-GR" sz="1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36ου 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Δημοτικού Σχολείου Ηρακλείου.</a:t>
            </a:r>
            <a:r>
              <a:rPr lang="el-GR" sz="1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Δ/</a:t>
            </a:r>
            <a:r>
              <a:rPr lang="el-GR" sz="14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νση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</a:t>
            </a:r>
            <a:r>
              <a:rPr lang="el-GR" sz="14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Εμμ</a:t>
            </a:r>
            <a:r>
              <a:rPr lang="el-G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Γιακουμάκη 41, Ηράκλειο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1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33375"/>
            <a:ext cx="81915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5</Words>
  <Application>Microsoft Office PowerPoint</Application>
  <PresentationFormat>Προβολή στην οθόνη (4:3)</PresentationFormat>
  <Paragraphs>17</Paragraphs>
  <Slides>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2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4" baseType="lpstr">
      <vt:lpstr>Calibri</vt:lpstr>
      <vt:lpstr>Arial</vt:lpstr>
      <vt:lpstr>Θέμα του Office</vt:lpstr>
      <vt:lpstr>Διαφάνεια 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Σωτηρία Μαρτίνου</dc:creator>
  <cp:lastModifiedBy>Σωτηρία Μαρτίνου</cp:lastModifiedBy>
  <cp:revision>23</cp:revision>
  <dcterms:created xsi:type="dcterms:W3CDTF">2016-04-09T18:56:42Z</dcterms:created>
  <dcterms:modified xsi:type="dcterms:W3CDTF">2016-04-11T06:53:41Z</dcterms:modified>
</cp:coreProperties>
</file>