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l-GR"/>
    </a:defPPr>
    <a:lvl1pPr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336600"/>
    <a:srgbClr val="FAF394"/>
    <a:srgbClr val="F9EA7B"/>
    <a:srgbClr val="F6E040"/>
    <a:srgbClr val="F1CC45"/>
    <a:srgbClr val="FF9900"/>
    <a:srgbClr val="99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482" y="-11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Kλικ για επεξεργασία του τίτλου</a:t>
            </a:r>
            <a:endParaRPr lang="el-GR"/>
          </a:p>
        </p:txBody>
      </p:sp>
      <p:sp>
        <p:nvSpPr>
          <p:cNvPr id="3" name="Υπότιτλο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Κάντε κλικ για να επεξεργαστείτε τον υπότιτλο του υποδείγματος</a:t>
            </a:r>
            <a:endParaRPr lang="el-GR"/>
          </a:p>
        </p:txBody>
      </p:sp>
      <p:sp>
        <p:nvSpPr>
          <p:cNvPr id="4" name="Θέση ημερομηνίας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/>
          </a:p>
        </p:txBody>
      </p:sp>
      <p:sp>
        <p:nvSpPr>
          <p:cNvPr id="5" name="Θέση υποσέλιδου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/>
          </a:p>
        </p:txBody>
      </p:sp>
      <p:sp>
        <p:nvSpPr>
          <p:cNvPr id="6" name="Θέση αριθμού διαφάνειας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D59D42-28F6-488A-A1BA-43CBB0FD7C00}" type="slidenum">
              <a:rPr lang="el-GR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Αντι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Kλικ για επεξεργασία του τίτλου</a:t>
            </a:r>
            <a:endParaRPr lang="el-GR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Kλικ για επεξεργασία των στυλ του υποδείγματος</a:t>
            </a:r>
          </a:p>
          <a:p>
            <a:pPr lvl="1"/>
            <a:r>
              <a:rPr lang="en-US"/>
              <a:t>Δεύτερου επιπέδου</a:t>
            </a:r>
          </a:p>
          <a:p>
            <a:pPr lvl="2"/>
            <a:r>
              <a:rPr lang="en-US"/>
              <a:t>Τρίτου επιπέδου</a:t>
            </a:r>
          </a:p>
          <a:p>
            <a:pPr lvl="3"/>
            <a:r>
              <a:rPr lang="en-US"/>
              <a:t>Τέταρτου επιπέδου</a:t>
            </a:r>
          </a:p>
          <a:p>
            <a:pPr lvl="4"/>
            <a:r>
              <a:rPr lang="en-US"/>
              <a:t>Πέμπτου επιπέδου</a:t>
            </a:r>
            <a:endParaRPr lang="el-GR"/>
          </a:p>
        </p:txBody>
      </p:sp>
      <p:sp>
        <p:nvSpPr>
          <p:cNvPr id="4" name="Θέση ημερομηνίας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/>
          </a:p>
        </p:txBody>
      </p:sp>
      <p:sp>
        <p:nvSpPr>
          <p:cNvPr id="5" name="Θέση υποσέλιδου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/>
          </a:p>
        </p:txBody>
      </p:sp>
      <p:sp>
        <p:nvSpPr>
          <p:cNvPr id="6" name="Θέση αριθμού διαφάνειας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54F84A-AF61-4DA2-9C5D-68A89871EA14}" type="slidenum">
              <a:rPr lang="el-GR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Kλικ για επεξεργασία του τίτλου</a:t>
            </a:r>
            <a:endParaRPr lang="el-GR"/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Kλικ για επεξεργασία των στυλ του υποδείγματος</a:t>
            </a:r>
          </a:p>
        </p:txBody>
      </p:sp>
      <p:sp>
        <p:nvSpPr>
          <p:cNvPr id="4" name="Θέση ημερομηνίας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/>
          </a:p>
        </p:txBody>
      </p:sp>
      <p:sp>
        <p:nvSpPr>
          <p:cNvPr id="5" name="Θέση υποσέλιδου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/>
          </a:p>
        </p:txBody>
      </p:sp>
      <p:sp>
        <p:nvSpPr>
          <p:cNvPr id="6" name="Θέση αριθμού διαφάνειας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8885BC-F5E6-4C6B-BE24-D3612DD0FB63}" type="slidenum">
              <a:rPr lang="el-GR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Kλικ για επεξεργασία του τίτλου</a:t>
            </a:r>
            <a:endParaRPr lang="el-GR"/>
          </a:p>
        </p:txBody>
      </p:sp>
      <p:sp>
        <p:nvSpPr>
          <p:cNvPr id="3" name="Θέση περιεχομένου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Kλικ για επεξεργασία των στυλ του υποδείγματος</a:t>
            </a:r>
          </a:p>
          <a:p>
            <a:pPr lvl="1"/>
            <a:r>
              <a:rPr lang="en-US"/>
              <a:t>Δεύτερου επιπέδου</a:t>
            </a:r>
          </a:p>
          <a:p>
            <a:pPr lvl="2"/>
            <a:r>
              <a:rPr lang="en-US"/>
              <a:t>Τρίτου επιπέδου</a:t>
            </a:r>
          </a:p>
          <a:p>
            <a:pPr lvl="3"/>
            <a:r>
              <a:rPr lang="en-US"/>
              <a:t>Τέταρτου επιπέδου</a:t>
            </a:r>
          </a:p>
          <a:p>
            <a:pPr lvl="4"/>
            <a:r>
              <a:rPr lang="en-US"/>
              <a:t>Πέμπτου επιπέδου</a:t>
            </a:r>
            <a:endParaRPr lang="el-GR"/>
          </a:p>
        </p:txBody>
      </p:sp>
      <p:sp>
        <p:nvSpPr>
          <p:cNvPr id="4" name="Θέση περιεχομένου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Kλικ για επεξεργασία των στυλ του υποδείγματος</a:t>
            </a:r>
          </a:p>
          <a:p>
            <a:pPr lvl="1"/>
            <a:r>
              <a:rPr lang="en-US"/>
              <a:t>Δεύτερου επιπέδου</a:t>
            </a:r>
          </a:p>
          <a:p>
            <a:pPr lvl="2"/>
            <a:r>
              <a:rPr lang="en-US"/>
              <a:t>Τρίτου επιπέδου</a:t>
            </a:r>
          </a:p>
          <a:p>
            <a:pPr lvl="3"/>
            <a:r>
              <a:rPr lang="en-US"/>
              <a:t>Τέταρτου επιπέδου</a:t>
            </a:r>
          </a:p>
          <a:p>
            <a:pPr lvl="4"/>
            <a:r>
              <a:rPr lang="en-US"/>
              <a:t>Πέμπτου επιπέδου</a:t>
            </a:r>
            <a:endParaRPr lang="el-GR"/>
          </a:p>
        </p:txBody>
      </p:sp>
      <p:sp>
        <p:nvSpPr>
          <p:cNvPr id="5" name="Θέση ημερομηνίας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/>
          </a:p>
        </p:txBody>
      </p:sp>
      <p:sp>
        <p:nvSpPr>
          <p:cNvPr id="6" name="Θέση υποσέλιδου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/>
          </a:p>
        </p:txBody>
      </p:sp>
      <p:sp>
        <p:nvSpPr>
          <p:cNvPr id="7" name="Θέση αριθμού διαφάνειας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6DC282-3C7A-4F14-A57E-129253E1350D}" type="slidenum">
              <a:rPr lang="el-GR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Kλικ για επεξεργασία του τίτλου</a:t>
            </a:r>
            <a:endParaRPr lang="el-GR"/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Kλικ για επεξεργασία των στυλ του υποδείγματος</a:t>
            </a:r>
          </a:p>
        </p:txBody>
      </p:sp>
      <p:sp>
        <p:nvSpPr>
          <p:cNvPr id="4" name="Θέση περιεχομένου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Kλικ για επεξεργασία των στυλ του υποδείγματος</a:t>
            </a:r>
          </a:p>
          <a:p>
            <a:pPr lvl="1"/>
            <a:r>
              <a:rPr lang="en-US"/>
              <a:t>Δεύτερου επιπέδου</a:t>
            </a:r>
          </a:p>
          <a:p>
            <a:pPr lvl="2"/>
            <a:r>
              <a:rPr lang="en-US"/>
              <a:t>Τρίτου επιπέδου</a:t>
            </a:r>
          </a:p>
          <a:p>
            <a:pPr lvl="3"/>
            <a:r>
              <a:rPr lang="en-US"/>
              <a:t>Τέταρτου επιπέδου</a:t>
            </a:r>
          </a:p>
          <a:p>
            <a:pPr lvl="4"/>
            <a:r>
              <a:rPr lang="en-US"/>
              <a:t>Πέμπτου επιπέδου</a:t>
            </a:r>
            <a:endParaRPr lang="el-GR"/>
          </a:p>
        </p:txBody>
      </p:sp>
      <p:sp>
        <p:nvSpPr>
          <p:cNvPr id="5" name="Θέση κειμένου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Kλικ για επεξεργασία των στυλ του υποδείγματος</a:t>
            </a:r>
          </a:p>
        </p:txBody>
      </p:sp>
      <p:sp>
        <p:nvSpPr>
          <p:cNvPr id="6" name="Θέση περιεχομένου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Kλικ για επεξεργασία των στυλ του υποδείγματος</a:t>
            </a:r>
          </a:p>
          <a:p>
            <a:pPr lvl="1"/>
            <a:r>
              <a:rPr lang="en-US"/>
              <a:t>Δεύτερου επιπέδου</a:t>
            </a:r>
          </a:p>
          <a:p>
            <a:pPr lvl="2"/>
            <a:r>
              <a:rPr lang="en-US"/>
              <a:t>Τρίτου επιπέδου</a:t>
            </a:r>
          </a:p>
          <a:p>
            <a:pPr lvl="3"/>
            <a:r>
              <a:rPr lang="en-US"/>
              <a:t>Τέταρτου επιπέδου</a:t>
            </a:r>
          </a:p>
          <a:p>
            <a:pPr lvl="4"/>
            <a:r>
              <a:rPr lang="en-US"/>
              <a:t>Πέμπτου επιπέδου</a:t>
            </a:r>
            <a:endParaRPr lang="el-GR"/>
          </a:p>
        </p:txBody>
      </p:sp>
      <p:sp>
        <p:nvSpPr>
          <p:cNvPr id="7" name="Θέση ημερομηνίας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/>
          </a:p>
        </p:txBody>
      </p:sp>
      <p:sp>
        <p:nvSpPr>
          <p:cNvPr id="8" name="Θέση υποσέλιδου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/>
          </a:p>
        </p:txBody>
      </p:sp>
      <p:sp>
        <p:nvSpPr>
          <p:cNvPr id="9" name="Θέση αριθμού διαφάνειας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B5864C-0BBD-460E-A3AF-79EA580A9BCE}" type="slidenum">
              <a:rPr lang="el-GR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Kλικ για επεξεργασία του τίτλου</a:t>
            </a:r>
            <a:endParaRPr lang="el-GR"/>
          </a:p>
        </p:txBody>
      </p:sp>
      <p:sp>
        <p:nvSpPr>
          <p:cNvPr id="3" name="Θέση ημερομηνίας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/>
          </a:p>
        </p:txBody>
      </p:sp>
      <p:sp>
        <p:nvSpPr>
          <p:cNvPr id="4" name="Θέση υποσέλιδου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/>
          </a:p>
        </p:txBody>
      </p:sp>
      <p:sp>
        <p:nvSpPr>
          <p:cNvPr id="5" name="Θέση αριθμού διαφάνειας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2B184A-C086-4FF3-A22D-58913E589972}" type="slidenum">
              <a:rPr lang="el-GR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ημερομηνίας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/>
          </a:p>
        </p:txBody>
      </p:sp>
      <p:sp>
        <p:nvSpPr>
          <p:cNvPr id="3" name="Θέση υποσέλιδου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61728E-7B68-443D-A623-273E02855119}" type="slidenum">
              <a:rPr lang="el-GR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Kλικ για επεξεργασία του τίτλου</a:t>
            </a:r>
            <a:endParaRPr lang="el-GR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Kλικ για επεξεργασία των στυλ του υποδείγματος</a:t>
            </a:r>
          </a:p>
          <a:p>
            <a:pPr lvl="1"/>
            <a:r>
              <a:rPr lang="en-US"/>
              <a:t>Δεύτερου επιπέδου</a:t>
            </a:r>
          </a:p>
          <a:p>
            <a:pPr lvl="2"/>
            <a:r>
              <a:rPr lang="en-US"/>
              <a:t>Τρίτου επιπέδου</a:t>
            </a:r>
          </a:p>
          <a:p>
            <a:pPr lvl="3"/>
            <a:r>
              <a:rPr lang="en-US"/>
              <a:t>Τέταρτου επιπέδου</a:t>
            </a:r>
          </a:p>
          <a:p>
            <a:pPr lvl="4"/>
            <a:r>
              <a:rPr lang="en-US"/>
              <a:t>Πέμπτου επιπέδου</a:t>
            </a:r>
            <a:endParaRPr lang="el-GR"/>
          </a:p>
        </p:txBody>
      </p:sp>
      <p:sp>
        <p:nvSpPr>
          <p:cNvPr id="4" name="Θέση κειμένου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Kλικ για επεξεργασία των στυλ του υποδείγματος</a:t>
            </a:r>
          </a:p>
        </p:txBody>
      </p:sp>
      <p:sp>
        <p:nvSpPr>
          <p:cNvPr id="5" name="Θέση ημερομηνίας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/>
          </a:p>
        </p:txBody>
      </p:sp>
      <p:sp>
        <p:nvSpPr>
          <p:cNvPr id="6" name="Θέση υποσέλιδου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/>
          </a:p>
        </p:txBody>
      </p:sp>
      <p:sp>
        <p:nvSpPr>
          <p:cNvPr id="7" name="Θέση αριθμού διαφάνειας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7B1CF4-8994-4986-8F4E-8E4477B301D2}" type="slidenum">
              <a:rPr lang="el-GR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Kλικ για επεξεργασία του τίτλου</a:t>
            </a:r>
            <a:endParaRPr lang="el-GR"/>
          </a:p>
        </p:txBody>
      </p:sp>
      <p:sp>
        <p:nvSpPr>
          <p:cNvPr id="3" name="Θέση εικόνας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l-GR"/>
          </a:p>
        </p:txBody>
      </p:sp>
      <p:sp>
        <p:nvSpPr>
          <p:cNvPr id="4" name="Θέση κειμένου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Kλικ για επεξεργασία των στυλ του υποδείγματος</a:t>
            </a:r>
          </a:p>
        </p:txBody>
      </p:sp>
      <p:sp>
        <p:nvSpPr>
          <p:cNvPr id="5" name="Θέση ημερομηνίας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/>
          </a:p>
        </p:txBody>
      </p:sp>
      <p:sp>
        <p:nvSpPr>
          <p:cNvPr id="6" name="Θέση υποσέλιδου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/>
          </a:p>
        </p:txBody>
      </p:sp>
      <p:sp>
        <p:nvSpPr>
          <p:cNvPr id="7" name="Θέση αριθμού διαφάνειας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2450F4-F218-4634-A5E2-92FB6016172D}" type="slidenum">
              <a:rPr lang="el-GR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Kλικ για επεξεργασία του τίτλου</a:t>
            </a:r>
            <a:endParaRPr lang="el-GR"/>
          </a:p>
        </p:txBody>
      </p:sp>
      <p:sp>
        <p:nvSpPr>
          <p:cNvPr id="3" name="Θέση κατακόρυφου κειμένου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Kλικ για επεξεργασία των στυλ του υποδείγματος</a:t>
            </a:r>
          </a:p>
          <a:p>
            <a:pPr lvl="1"/>
            <a:r>
              <a:rPr lang="en-US"/>
              <a:t>Δεύτερου επιπέδου</a:t>
            </a:r>
          </a:p>
          <a:p>
            <a:pPr lvl="2"/>
            <a:r>
              <a:rPr lang="en-US"/>
              <a:t>Τρίτου επιπέδου</a:t>
            </a:r>
          </a:p>
          <a:p>
            <a:pPr lvl="3"/>
            <a:r>
              <a:rPr lang="en-US"/>
              <a:t>Τέταρτου επιπέδου</a:t>
            </a:r>
          </a:p>
          <a:p>
            <a:pPr lvl="4"/>
            <a:r>
              <a:rPr lang="en-US"/>
              <a:t>Πέμπτου επιπέδου</a:t>
            </a:r>
            <a:endParaRPr lang="el-GR"/>
          </a:p>
        </p:txBody>
      </p:sp>
      <p:sp>
        <p:nvSpPr>
          <p:cNvPr id="4" name="Θέση ημερομηνίας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/>
          </a:p>
        </p:txBody>
      </p:sp>
      <p:sp>
        <p:nvSpPr>
          <p:cNvPr id="5" name="Θέση υποσέλιδου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/>
          </a:p>
        </p:txBody>
      </p:sp>
      <p:sp>
        <p:nvSpPr>
          <p:cNvPr id="6" name="Θέση αριθμού διαφάνειας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A2CE0E-DE81-4B0E-BE2C-C3CFD10AA8AA}" type="slidenum">
              <a:rPr lang="el-GR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Κατακόρυφος τίτλος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Kλικ για επεξεργασία του τίτλου</a:t>
            </a:r>
            <a:endParaRPr lang="el-GR"/>
          </a:p>
        </p:txBody>
      </p:sp>
      <p:sp>
        <p:nvSpPr>
          <p:cNvPr id="3" name="Θέση κατακόρυφου κειμένου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Kλικ για επεξεργασία των στυλ του υποδείγματος</a:t>
            </a:r>
          </a:p>
          <a:p>
            <a:pPr lvl="1"/>
            <a:r>
              <a:rPr lang="en-US"/>
              <a:t>Δεύτερου επιπέδου</a:t>
            </a:r>
          </a:p>
          <a:p>
            <a:pPr lvl="2"/>
            <a:r>
              <a:rPr lang="en-US"/>
              <a:t>Τρίτου επιπέδου</a:t>
            </a:r>
          </a:p>
          <a:p>
            <a:pPr lvl="3"/>
            <a:r>
              <a:rPr lang="en-US"/>
              <a:t>Τέταρτου επιπέδου</a:t>
            </a:r>
          </a:p>
          <a:p>
            <a:pPr lvl="4"/>
            <a:r>
              <a:rPr lang="en-US"/>
              <a:t>Πέμπτου επιπέδου</a:t>
            </a:r>
            <a:endParaRPr lang="el-GR"/>
          </a:p>
        </p:txBody>
      </p:sp>
      <p:sp>
        <p:nvSpPr>
          <p:cNvPr id="4" name="Θέση ημερομηνίας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l-GR"/>
          </a:p>
        </p:txBody>
      </p:sp>
      <p:sp>
        <p:nvSpPr>
          <p:cNvPr id="5" name="Θέση υποσέλιδου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l-GR"/>
          </a:p>
        </p:txBody>
      </p:sp>
      <p:sp>
        <p:nvSpPr>
          <p:cNvPr id="6" name="Θέση αριθμού διαφάνειας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AC7189-3375-4127-A4B6-C0B3D453EC5E}" type="slidenum">
              <a:rPr lang="el-GR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l-GR" smtClean="0"/>
              <a:t>Κάντε κλικ για επεξεργασία του τίτλου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l-GR" smtClean="0"/>
              <a:t>Κάντε κλικ για να επεξεργαστείτε τα στυλ κειμένου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el-G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l-G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8F165790-CD6D-4136-960B-DE5426E25424}" type="slidenum">
              <a:rPr lang="el-GR"/>
              <a:pPr/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  <p:bldP spid="1027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10982319_1603512206552836_3965763504621921468_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5763"/>
            <a:ext cx="9144000" cy="6472237"/>
          </a:xfrm>
          <a:prstGeom prst="rect">
            <a:avLst/>
          </a:prstGeom>
          <a:noFill/>
        </p:spPr>
      </p:pic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2916238" y="260350"/>
            <a:ext cx="6011862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l-GR" sz="2800">
                <a:solidFill>
                  <a:srgbClr val="990000"/>
                </a:solidFill>
                <a:latin typeface="Monotype Corsiva" pitchFamily="66" charset="0"/>
              </a:rPr>
              <a:t>Ο </a:t>
            </a:r>
            <a:r>
              <a:rPr lang="el-GR" sz="2800" b="1">
                <a:solidFill>
                  <a:srgbClr val="990000"/>
                </a:solidFill>
                <a:latin typeface="Monotype Corsiva" pitchFamily="66" charset="0"/>
              </a:rPr>
              <a:t>Περιφερειακός Δ/ντής</a:t>
            </a:r>
            <a:r>
              <a:rPr lang="el-GR" sz="2800">
                <a:solidFill>
                  <a:srgbClr val="990000"/>
                </a:solidFill>
                <a:latin typeface="Monotype Corsiva" pitchFamily="66" charset="0"/>
              </a:rPr>
              <a:t> και το προσωπικό της Περιφερειακής Δ/νσης Εκπ/σης Κρήτης σας εύχονται </a:t>
            </a:r>
            <a:endParaRPr lang="el-GR" sz="4000">
              <a:solidFill>
                <a:srgbClr val="990000"/>
              </a:solidFill>
              <a:latin typeface="Monotype Corsiva" pitchFamily="66" charset="0"/>
            </a:endParaRPr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649288" y="3187700"/>
            <a:ext cx="4427537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l-GR" sz="3200" b="1">
                <a:solidFill>
                  <a:srgbClr val="990000"/>
                </a:solidFill>
                <a:latin typeface="Monotype Corsiva" pitchFamily="66" charset="0"/>
              </a:rPr>
              <a:t>Καλό Πάσχα</a:t>
            </a:r>
            <a:r>
              <a:rPr lang="el-GR" sz="3200">
                <a:solidFill>
                  <a:srgbClr val="990000"/>
                </a:solidFill>
                <a:latin typeface="Monotype Corsiva" pitchFamily="66" charset="0"/>
              </a:rPr>
              <a:t> </a:t>
            </a:r>
          </a:p>
          <a:p>
            <a:pPr algn="ctr"/>
            <a:r>
              <a:rPr lang="el-GR" sz="3200">
                <a:solidFill>
                  <a:srgbClr val="990000"/>
                </a:solidFill>
                <a:latin typeface="Monotype Corsiva" pitchFamily="66" charset="0"/>
              </a:rPr>
              <a:t>και η Ανάσταση να σημάνει την ελπίδα για ένα καλύτερο αύριο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Προεπιλεγμένη σχεδίαση">
  <a:themeElements>
    <a:clrScheme name="Προεπιλεγμένη σχεδίαση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Προεπιλεγμένη σχεδίαση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l-G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l-G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Προεπιλεγμένη σχεδίαση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Προεπιλεγμένη σχεδίαση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Προεπιλεγμένη σχεδίαση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Προεπιλεγμένη σχεδίαση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Προεπιλεγμένη σχεδίαση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Προεπιλεγμένη σχεδίαση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Προεπιλεγμένη σχεδίαση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Προεπιλεγμένη σχεδίαση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Προεπιλεγμένη σχεδίαση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Προεπιλεγμένη σχεδίαση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Προεπιλεγμένη σχεδίαση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Προεπιλεγμένη σχεδίαση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</TotalTime>
  <Words>26</Words>
  <Application>Microsoft Office PowerPoint</Application>
  <PresentationFormat>Προβολή στην οθόνη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2</vt:i4>
      </vt:variant>
      <vt:variant>
        <vt:lpstr>Πρότυπο σχεδίασης</vt:lpstr>
      </vt:variant>
      <vt:variant>
        <vt:i4>1</vt:i4>
      </vt:variant>
      <vt:variant>
        <vt:lpstr>Τίτλοι διαφανειών</vt:lpstr>
      </vt:variant>
      <vt:variant>
        <vt:i4>1</vt:i4>
      </vt:variant>
    </vt:vector>
  </HeadingPairs>
  <TitlesOfParts>
    <vt:vector size="4" baseType="lpstr">
      <vt:lpstr>Arial</vt:lpstr>
      <vt:lpstr>Monotype Corsiva</vt:lpstr>
      <vt:lpstr>Προεπιλεγμένη σχεδίαση</vt:lpstr>
      <vt:lpstr>Διαφάνεια 1</vt:lpstr>
    </vt:vector>
  </TitlesOfParts>
  <Company>pdekritis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Διαφάνεια 1</dc:title>
  <dc:creator>mstaura</dc:creator>
  <cp:lastModifiedBy>mstaura</cp:lastModifiedBy>
  <cp:revision>4</cp:revision>
  <dcterms:created xsi:type="dcterms:W3CDTF">2014-12-16T09:32:16Z</dcterms:created>
  <dcterms:modified xsi:type="dcterms:W3CDTF">2016-04-21T09:54:37Z</dcterms:modified>
</cp:coreProperties>
</file>